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90" r:id="rId4"/>
    <p:sldId id="292" r:id="rId5"/>
    <p:sldId id="291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Teko Medium" panose="02000000000000000000" pitchFamily="2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04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04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7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-1" y="1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914121" y="3050308"/>
            <a:ext cx="8459774" cy="4725716"/>
            <a:chOff x="0" y="-9525"/>
            <a:chExt cx="11279700" cy="6300955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5"/>
              <a:ext cx="11279700" cy="3077765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dirty="0">
                  <a:solidFill>
                    <a:schemeClr val="lt1"/>
                  </a:solidFill>
                  <a:latin typeface="Teko Medium"/>
                  <a:cs typeface="Teko Medium"/>
                  <a:sym typeface="Teko Medium"/>
                </a:rPr>
                <a:t>November 22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4157635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886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Update</a:t>
              </a:r>
              <a:endParaRPr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418167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6680299" y="8862060"/>
            <a:ext cx="492740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attack of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pcolormesh</a:t>
            </a:r>
            <a:endParaRPr dirty="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Code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542485" y="3447300"/>
            <a:ext cx="5245282" cy="3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the "Google Slides" button below this presentation preview. </a:t>
            </a:r>
            <a:endParaRPr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"Make a copy."</a:t>
            </a:r>
            <a:endParaRPr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Start editing your presentation.</a:t>
            </a:r>
            <a:endParaRPr dirty="0"/>
          </a:p>
          <a:p>
            <a:pPr marL="539750" marR="0" lvl="1" indent="-269875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need to sign in to your Google account.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GOOGLE SLIDES</a:t>
            </a:r>
            <a:endParaRPr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8643091" y="3294944"/>
            <a:ext cx="8595974" cy="658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I don’t think this is right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better than the 53336 x 620 matrix I was getting….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should normalize psi?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also maybe the reason its not working is </a:t>
            </a:r>
            <a:r>
              <a:rPr lang="en-US" sz="4500" b="0" i="0" u="none" strike="noStrike" cap="none" dirty="0" err="1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bc</a:t>
            </a: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r>
              <a:rPr lang="en-US" sz="4500" b="0" i="0" u="none" strike="noStrike" cap="none" dirty="0" err="1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im</a:t>
            </a: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taking the absolute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notable failed graphs</a:t>
            </a:r>
            <a:endParaRPr lang="en-US" sz="4500" b="0" i="0" u="none" strike="noStrike" cap="none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854;p46">
            <a:extLst>
              <a:ext uri="{FF2B5EF4-FFF2-40B4-BE49-F238E27FC236}">
                <a16:creationId xmlns:a16="http://schemas.microsoft.com/office/drawing/2014/main" id="{88F353AA-E8E9-5682-F1EE-456C9326F2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83" y="124297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54;p46">
            <a:extLst>
              <a:ext uri="{FF2B5EF4-FFF2-40B4-BE49-F238E27FC236}">
                <a16:creationId xmlns:a16="http://schemas.microsoft.com/office/drawing/2014/main" id="{7112C325-926F-1203-4F7E-CAD1B84CF2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82" y="1035779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54;p46">
            <a:extLst>
              <a:ext uri="{FF2B5EF4-FFF2-40B4-BE49-F238E27FC236}">
                <a16:creationId xmlns:a16="http://schemas.microsoft.com/office/drawing/2014/main" id="{6C919A50-2BE1-2504-4BA1-8F23417B5E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81" y="1908095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4;p46">
            <a:extLst>
              <a:ext uri="{FF2B5EF4-FFF2-40B4-BE49-F238E27FC236}">
                <a16:creationId xmlns:a16="http://schemas.microsoft.com/office/drawing/2014/main" id="{F6A99F98-6062-629E-5F64-1C9D6C5258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25633" y="7672864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54;p46">
            <a:extLst>
              <a:ext uri="{FF2B5EF4-FFF2-40B4-BE49-F238E27FC236}">
                <a16:creationId xmlns:a16="http://schemas.microsoft.com/office/drawing/2014/main" id="{75F7AD13-4F64-455E-CD84-6FE53847DF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25632" y="8584346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4;p46">
            <a:extLst>
              <a:ext uri="{FF2B5EF4-FFF2-40B4-BE49-F238E27FC236}">
                <a16:creationId xmlns:a16="http://schemas.microsoft.com/office/drawing/2014/main" id="{2DA2B674-ADBD-C5A1-0946-8EC20A60AB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25631" y="9456662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1B389-502D-A3EB-F7BD-15FB6FC1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42" y="3813516"/>
            <a:ext cx="7518400" cy="584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4DC773-5C42-5396-7B43-F921F2D61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/>
          <a:stretch/>
        </p:blipFill>
        <p:spPr bwMode="auto">
          <a:xfrm>
            <a:off x="15223194" y="124297"/>
            <a:ext cx="2833499" cy="40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D49833-245A-C433-AFE8-2426999C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27" y="135067"/>
            <a:ext cx="441795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78000" y="506273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Articles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GOOGLE SLIDES</a:t>
            </a:r>
            <a:endParaRPr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323431" y="2803595"/>
            <a:ext cx="9321804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Looked more into Motes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cs typeface="Teko Medium"/>
                <a:sym typeface="Teko Medium"/>
              </a:rPr>
              <a:t>-  I know so much lore now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cs typeface="Teko Medium"/>
                <a:sym typeface="Teko Medium"/>
              </a:rPr>
              <a:t>	- None of it is actually helpful though 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cs typeface="Teko Medium"/>
                <a:sym typeface="Teko Medium"/>
              </a:rPr>
              <a:t>	- He also has a mushroom growing license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cs typeface="Teko Medium"/>
                <a:sym typeface="Teko Medium"/>
              </a:rPr>
              <a:t>- HOWEVER I found this good paper he wrote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cs typeface="Teko Medium"/>
                <a:sym typeface="Teko Medium"/>
              </a:rPr>
              <a:t>	- mix of the 2 other papers but it seems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cs typeface="Teko Medium"/>
                <a:sym typeface="Teko Medium"/>
              </a:rPr>
              <a:t>	to have good references (looking through		 them)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" name="Google Shape;232;p21">
            <a:extLst>
              <a:ext uri="{FF2B5EF4-FFF2-40B4-BE49-F238E27FC236}">
                <a16:creationId xmlns:a16="http://schemas.microsoft.com/office/drawing/2014/main" id="{8FB5DBB2-A9C6-9ACA-39B0-09481176ACFC}"/>
              </a:ext>
            </a:extLst>
          </p:cNvPr>
          <p:cNvCxnSpPr/>
          <p:nvPr/>
        </p:nvCxnSpPr>
        <p:spPr>
          <a:xfrm rot="-29707">
            <a:off x="984032" y="1841136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233;p21">
            <a:extLst>
              <a:ext uri="{FF2B5EF4-FFF2-40B4-BE49-F238E27FC236}">
                <a16:creationId xmlns:a16="http://schemas.microsoft.com/office/drawing/2014/main" id="{E33BA3A8-86CF-D69D-7C7F-3E05C93F288F}"/>
              </a:ext>
            </a:extLst>
          </p:cNvPr>
          <p:cNvCxnSpPr/>
          <p:nvPr/>
        </p:nvCxnSpPr>
        <p:spPr>
          <a:xfrm rot="-29707">
            <a:off x="13500400" y="18859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856;p46">
            <a:extLst>
              <a:ext uri="{FF2B5EF4-FFF2-40B4-BE49-F238E27FC236}">
                <a16:creationId xmlns:a16="http://schemas.microsoft.com/office/drawing/2014/main" id="{F2BE63E0-21DD-F2CE-EB48-3E5AA78495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26" y="1458644"/>
            <a:ext cx="660668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56;p46">
            <a:extLst>
              <a:ext uri="{FF2B5EF4-FFF2-40B4-BE49-F238E27FC236}">
                <a16:creationId xmlns:a16="http://schemas.microsoft.com/office/drawing/2014/main" id="{FBA2E7C3-0561-8E2E-1D72-C936A1FE1E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7061163" y="1474885"/>
            <a:ext cx="660668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FDE4D8-4244-F8D0-A07D-D95636C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658" y="3309869"/>
            <a:ext cx="82931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55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78000" y="506273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EOM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GOOGLE SLIDES</a:t>
            </a:r>
            <a:endParaRPr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323430" y="2803595"/>
            <a:ext cx="16504737" cy="270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ok what *is* an EOM?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	- its not the MZI (?) since it can be hooked up to an MZI?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	-but to me</a:t>
            </a: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it seems like …. It does about the same-</a:t>
            </a:r>
            <a:r>
              <a:rPr lang="en-US" sz="4500" dirty="0" err="1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ish</a:t>
            </a: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thing?</a:t>
            </a:r>
            <a:endParaRPr lang="en-US" sz="4500" b="0" i="0" u="none" strike="noStrike" cap="none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" name="Google Shape;232;p21">
            <a:extLst>
              <a:ext uri="{FF2B5EF4-FFF2-40B4-BE49-F238E27FC236}">
                <a16:creationId xmlns:a16="http://schemas.microsoft.com/office/drawing/2014/main" id="{8FB5DBB2-A9C6-9ACA-39B0-09481176ACFC}"/>
              </a:ext>
            </a:extLst>
          </p:cNvPr>
          <p:cNvCxnSpPr/>
          <p:nvPr/>
        </p:nvCxnSpPr>
        <p:spPr>
          <a:xfrm rot="-29707">
            <a:off x="984032" y="1841136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233;p21">
            <a:extLst>
              <a:ext uri="{FF2B5EF4-FFF2-40B4-BE49-F238E27FC236}">
                <a16:creationId xmlns:a16="http://schemas.microsoft.com/office/drawing/2014/main" id="{E33BA3A8-86CF-D69D-7C7F-3E05C93F288F}"/>
              </a:ext>
            </a:extLst>
          </p:cNvPr>
          <p:cNvCxnSpPr/>
          <p:nvPr/>
        </p:nvCxnSpPr>
        <p:spPr>
          <a:xfrm rot="-29707">
            <a:off x="13500400" y="18859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856;p46">
            <a:extLst>
              <a:ext uri="{FF2B5EF4-FFF2-40B4-BE49-F238E27FC236}">
                <a16:creationId xmlns:a16="http://schemas.microsoft.com/office/drawing/2014/main" id="{F2BE63E0-21DD-F2CE-EB48-3E5AA78495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26" y="1458644"/>
            <a:ext cx="660668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56;p46">
            <a:extLst>
              <a:ext uri="{FF2B5EF4-FFF2-40B4-BE49-F238E27FC236}">
                <a16:creationId xmlns:a16="http://schemas.microsoft.com/office/drawing/2014/main" id="{FBA2E7C3-0561-8E2E-1D72-C936A1FE1E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7061163" y="1474885"/>
            <a:ext cx="660668" cy="764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0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err="1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Misc</a:t>
            </a:r>
            <a:endParaRPr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Google Shape;440;p30">
            <a:extLst>
              <a:ext uri="{FF2B5EF4-FFF2-40B4-BE49-F238E27FC236}">
                <a16:creationId xmlns:a16="http://schemas.microsoft.com/office/drawing/2014/main" id="{DF916299-61E2-79EE-2A71-01A0C255EE27}"/>
              </a:ext>
            </a:extLst>
          </p:cNvPr>
          <p:cNvGrpSpPr/>
          <p:nvPr/>
        </p:nvGrpSpPr>
        <p:grpSpPr>
          <a:xfrm>
            <a:off x="3032768" y="1684379"/>
            <a:ext cx="395370" cy="397142"/>
            <a:chOff x="1813" y="0"/>
            <a:chExt cx="809173" cy="812800"/>
          </a:xfrm>
        </p:grpSpPr>
        <p:sp>
          <p:nvSpPr>
            <p:cNvPr id="5" name="Google Shape;441;p30">
              <a:extLst>
                <a:ext uri="{FF2B5EF4-FFF2-40B4-BE49-F238E27FC236}">
                  <a16:creationId xmlns:a16="http://schemas.microsoft.com/office/drawing/2014/main" id="{2280F7AC-018B-77EA-4E6B-151A04809B8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2;p30">
              <a:extLst>
                <a:ext uri="{FF2B5EF4-FFF2-40B4-BE49-F238E27FC236}">
                  <a16:creationId xmlns:a16="http://schemas.microsoft.com/office/drawing/2014/main" id="{98C92768-A721-3D0C-70B4-CE9F5EDFA9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443;p30">
            <a:extLst>
              <a:ext uri="{FF2B5EF4-FFF2-40B4-BE49-F238E27FC236}">
                <a16:creationId xmlns:a16="http://schemas.microsoft.com/office/drawing/2014/main" id="{6E9CAC66-D01E-F8E9-C8B4-E050458E5387}"/>
              </a:ext>
            </a:extLst>
          </p:cNvPr>
          <p:cNvGrpSpPr/>
          <p:nvPr/>
        </p:nvGrpSpPr>
        <p:grpSpPr>
          <a:xfrm>
            <a:off x="3734628" y="1684379"/>
            <a:ext cx="395370" cy="397142"/>
            <a:chOff x="1813" y="0"/>
            <a:chExt cx="809173" cy="812800"/>
          </a:xfrm>
        </p:grpSpPr>
        <p:sp>
          <p:nvSpPr>
            <p:cNvPr id="8" name="Google Shape;444;p30">
              <a:extLst>
                <a:ext uri="{FF2B5EF4-FFF2-40B4-BE49-F238E27FC236}">
                  <a16:creationId xmlns:a16="http://schemas.microsoft.com/office/drawing/2014/main" id="{5AE91142-8F72-FEB7-A266-9DA3524034D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5;p30">
              <a:extLst>
                <a:ext uri="{FF2B5EF4-FFF2-40B4-BE49-F238E27FC236}">
                  <a16:creationId xmlns:a16="http://schemas.microsoft.com/office/drawing/2014/main" id="{FD9FC76E-634B-95D2-7A6A-8C9973A8729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446;p30">
            <a:extLst>
              <a:ext uri="{FF2B5EF4-FFF2-40B4-BE49-F238E27FC236}">
                <a16:creationId xmlns:a16="http://schemas.microsoft.com/office/drawing/2014/main" id="{A277655D-9AC7-4BA3-CC12-965F3C63A338}"/>
              </a:ext>
            </a:extLst>
          </p:cNvPr>
          <p:cNvGrpSpPr/>
          <p:nvPr/>
        </p:nvGrpSpPr>
        <p:grpSpPr>
          <a:xfrm>
            <a:off x="4436488" y="1684379"/>
            <a:ext cx="395370" cy="397142"/>
            <a:chOff x="1813" y="0"/>
            <a:chExt cx="809173" cy="812800"/>
          </a:xfrm>
        </p:grpSpPr>
        <p:sp>
          <p:nvSpPr>
            <p:cNvPr id="11" name="Google Shape;447;p30">
              <a:extLst>
                <a:ext uri="{FF2B5EF4-FFF2-40B4-BE49-F238E27FC236}">
                  <a16:creationId xmlns:a16="http://schemas.microsoft.com/office/drawing/2014/main" id="{81F21193-252E-0CA1-8DCD-4923C8450D7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8;p30">
              <a:extLst>
                <a:ext uri="{FF2B5EF4-FFF2-40B4-BE49-F238E27FC236}">
                  <a16:creationId xmlns:a16="http://schemas.microsoft.com/office/drawing/2014/main" id="{7CC9697C-6C80-F3C7-9D94-B2C0F5D3B1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449;p30">
            <a:extLst>
              <a:ext uri="{FF2B5EF4-FFF2-40B4-BE49-F238E27FC236}">
                <a16:creationId xmlns:a16="http://schemas.microsoft.com/office/drawing/2014/main" id="{A15A0FC7-4BC0-7425-17B2-4F76A9ED226C}"/>
              </a:ext>
            </a:extLst>
          </p:cNvPr>
          <p:cNvGrpSpPr/>
          <p:nvPr/>
        </p:nvGrpSpPr>
        <p:grpSpPr>
          <a:xfrm>
            <a:off x="927106" y="1684379"/>
            <a:ext cx="395370" cy="397142"/>
            <a:chOff x="1813" y="0"/>
            <a:chExt cx="809173" cy="812800"/>
          </a:xfrm>
        </p:grpSpPr>
        <p:sp>
          <p:nvSpPr>
            <p:cNvPr id="14" name="Google Shape;450;p30">
              <a:extLst>
                <a:ext uri="{FF2B5EF4-FFF2-40B4-BE49-F238E27FC236}">
                  <a16:creationId xmlns:a16="http://schemas.microsoft.com/office/drawing/2014/main" id="{25D6B3BF-EC13-B375-AB5A-54760ADF08C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30">
              <a:extLst>
                <a:ext uri="{FF2B5EF4-FFF2-40B4-BE49-F238E27FC236}">
                  <a16:creationId xmlns:a16="http://schemas.microsoft.com/office/drawing/2014/main" id="{ACA33613-E00A-5FE2-6AF2-9DE0075A10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452;p30">
            <a:extLst>
              <a:ext uri="{FF2B5EF4-FFF2-40B4-BE49-F238E27FC236}">
                <a16:creationId xmlns:a16="http://schemas.microsoft.com/office/drawing/2014/main" id="{3A1A887A-72FC-CB03-1D65-715E4F7D738F}"/>
              </a:ext>
            </a:extLst>
          </p:cNvPr>
          <p:cNvGrpSpPr/>
          <p:nvPr/>
        </p:nvGrpSpPr>
        <p:grpSpPr>
          <a:xfrm>
            <a:off x="1628966" y="1684379"/>
            <a:ext cx="395370" cy="397142"/>
            <a:chOff x="1813" y="0"/>
            <a:chExt cx="809173" cy="812800"/>
          </a:xfrm>
        </p:grpSpPr>
        <p:sp>
          <p:nvSpPr>
            <p:cNvPr id="17" name="Google Shape;453;p30">
              <a:extLst>
                <a:ext uri="{FF2B5EF4-FFF2-40B4-BE49-F238E27FC236}">
                  <a16:creationId xmlns:a16="http://schemas.microsoft.com/office/drawing/2014/main" id="{E21158AD-104C-B06A-6F2D-7783EF33460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30">
              <a:extLst>
                <a:ext uri="{FF2B5EF4-FFF2-40B4-BE49-F238E27FC236}">
                  <a16:creationId xmlns:a16="http://schemas.microsoft.com/office/drawing/2014/main" id="{BDD8A45A-0A82-AA85-5304-6F0F964265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455;p30">
            <a:extLst>
              <a:ext uri="{FF2B5EF4-FFF2-40B4-BE49-F238E27FC236}">
                <a16:creationId xmlns:a16="http://schemas.microsoft.com/office/drawing/2014/main" id="{CF6A2C15-D809-9FE7-A517-31F86B488C7C}"/>
              </a:ext>
            </a:extLst>
          </p:cNvPr>
          <p:cNvGrpSpPr/>
          <p:nvPr/>
        </p:nvGrpSpPr>
        <p:grpSpPr>
          <a:xfrm>
            <a:off x="2330826" y="1684379"/>
            <a:ext cx="395370" cy="397142"/>
            <a:chOff x="1813" y="0"/>
            <a:chExt cx="809173" cy="812800"/>
          </a:xfrm>
        </p:grpSpPr>
        <p:sp>
          <p:nvSpPr>
            <p:cNvPr id="20" name="Google Shape;456;p30">
              <a:extLst>
                <a:ext uri="{FF2B5EF4-FFF2-40B4-BE49-F238E27FC236}">
                  <a16:creationId xmlns:a16="http://schemas.microsoft.com/office/drawing/2014/main" id="{3812BF43-9FED-2D7A-7B7C-EFCB8E89212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7;p30">
              <a:extLst>
                <a:ext uri="{FF2B5EF4-FFF2-40B4-BE49-F238E27FC236}">
                  <a16:creationId xmlns:a16="http://schemas.microsoft.com/office/drawing/2014/main" id="{2C12F5E5-B2E0-428E-2979-E0B5512477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458;p30">
            <a:extLst>
              <a:ext uri="{FF2B5EF4-FFF2-40B4-BE49-F238E27FC236}">
                <a16:creationId xmlns:a16="http://schemas.microsoft.com/office/drawing/2014/main" id="{11DBF3D1-0950-1868-74FA-C4EC510B0972}"/>
              </a:ext>
            </a:extLst>
          </p:cNvPr>
          <p:cNvGrpSpPr/>
          <p:nvPr/>
        </p:nvGrpSpPr>
        <p:grpSpPr>
          <a:xfrm>
            <a:off x="15399837" y="1684379"/>
            <a:ext cx="395370" cy="397142"/>
            <a:chOff x="1813" y="0"/>
            <a:chExt cx="809173" cy="812800"/>
          </a:xfrm>
        </p:grpSpPr>
        <p:sp>
          <p:nvSpPr>
            <p:cNvPr id="23" name="Google Shape;459;p30">
              <a:extLst>
                <a:ext uri="{FF2B5EF4-FFF2-40B4-BE49-F238E27FC236}">
                  <a16:creationId xmlns:a16="http://schemas.microsoft.com/office/drawing/2014/main" id="{86E86FAC-18DD-09AC-2DB1-75B357390BA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;p30">
              <a:extLst>
                <a:ext uri="{FF2B5EF4-FFF2-40B4-BE49-F238E27FC236}">
                  <a16:creationId xmlns:a16="http://schemas.microsoft.com/office/drawing/2014/main" id="{9E54E689-737A-3313-CF25-62259AE761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461;p30">
            <a:extLst>
              <a:ext uri="{FF2B5EF4-FFF2-40B4-BE49-F238E27FC236}">
                <a16:creationId xmlns:a16="http://schemas.microsoft.com/office/drawing/2014/main" id="{2A70B45E-576D-2F06-FF69-94565D2551CE}"/>
              </a:ext>
            </a:extLst>
          </p:cNvPr>
          <p:cNvGrpSpPr/>
          <p:nvPr/>
        </p:nvGrpSpPr>
        <p:grpSpPr>
          <a:xfrm>
            <a:off x="16101697" y="1684379"/>
            <a:ext cx="395370" cy="397142"/>
            <a:chOff x="1813" y="0"/>
            <a:chExt cx="809173" cy="812800"/>
          </a:xfrm>
        </p:grpSpPr>
        <p:sp>
          <p:nvSpPr>
            <p:cNvPr id="26" name="Google Shape;462;p30">
              <a:extLst>
                <a:ext uri="{FF2B5EF4-FFF2-40B4-BE49-F238E27FC236}">
                  <a16:creationId xmlns:a16="http://schemas.microsoft.com/office/drawing/2014/main" id="{A89BBDA0-A386-4258-E521-E7312918BCC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3;p30">
              <a:extLst>
                <a:ext uri="{FF2B5EF4-FFF2-40B4-BE49-F238E27FC236}">
                  <a16:creationId xmlns:a16="http://schemas.microsoft.com/office/drawing/2014/main" id="{FA2FC92D-5846-6274-F97C-E2EB9186731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464;p30">
            <a:extLst>
              <a:ext uri="{FF2B5EF4-FFF2-40B4-BE49-F238E27FC236}">
                <a16:creationId xmlns:a16="http://schemas.microsoft.com/office/drawing/2014/main" id="{55AA02DE-1316-31D3-6044-3940926E092D}"/>
              </a:ext>
            </a:extLst>
          </p:cNvPr>
          <p:cNvGrpSpPr/>
          <p:nvPr/>
        </p:nvGrpSpPr>
        <p:grpSpPr>
          <a:xfrm>
            <a:off x="16803557" y="1684379"/>
            <a:ext cx="395370" cy="397142"/>
            <a:chOff x="1813" y="0"/>
            <a:chExt cx="809173" cy="812800"/>
          </a:xfrm>
        </p:grpSpPr>
        <p:sp>
          <p:nvSpPr>
            <p:cNvPr id="29" name="Google Shape;465;p30">
              <a:extLst>
                <a:ext uri="{FF2B5EF4-FFF2-40B4-BE49-F238E27FC236}">
                  <a16:creationId xmlns:a16="http://schemas.microsoft.com/office/drawing/2014/main" id="{FC112402-EC7E-1152-3C7E-7EDD2E670E8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6;p30">
              <a:extLst>
                <a:ext uri="{FF2B5EF4-FFF2-40B4-BE49-F238E27FC236}">
                  <a16:creationId xmlns:a16="http://schemas.microsoft.com/office/drawing/2014/main" id="{B38EEDED-7CAC-3E02-FB9B-758E8557A71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467;p30">
            <a:extLst>
              <a:ext uri="{FF2B5EF4-FFF2-40B4-BE49-F238E27FC236}">
                <a16:creationId xmlns:a16="http://schemas.microsoft.com/office/drawing/2014/main" id="{5B6571E1-314A-7CA8-072E-5DDC37C5630A}"/>
              </a:ext>
            </a:extLst>
          </p:cNvPr>
          <p:cNvGrpSpPr/>
          <p:nvPr/>
        </p:nvGrpSpPr>
        <p:grpSpPr>
          <a:xfrm>
            <a:off x="13294175" y="1684379"/>
            <a:ext cx="395370" cy="397142"/>
            <a:chOff x="1813" y="0"/>
            <a:chExt cx="809173" cy="812800"/>
          </a:xfrm>
        </p:grpSpPr>
        <p:sp>
          <p:nvSpPr>
            <p:cNvPr id="32" name="Google Shape;468;p30">
              <a:extLst>
                <a:ext uri="{FF2B5EF4-FFF2-40B4-BE49-F238E27FC236}">
                  <a16:creationId xmlns:a16="http://schemas.microsoft.com/office/drawing/2014/main" id="{9963F3E9-EEA4-0586-0EBD-E69E09516E0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9;p30">
              <a:extLst>
                <a:ext uri="{FF2B5EF4-FFF2-40B4-BE49-F238E27FC236}">
                  <a16:creationId xmlns:a16="http://schemas.microsoft.com/office/drawing/2014/main" id="{146D1A17-9C28-6CF0-E365-19E1CED206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470;p30">
            <a:extLst>
              <a:ext uri="{FF2B5EF4-FFF2-40B4-BE49-F238E27FC236}">
                <a16:creationId xmlns:a16="http://schemas.microsoft.com/office/drawing/2014/main" id="{0E053DE5-10E2-35E2-AC80-C8973D5BD8E4}"/>
              </a:ext>
            </a:extLst>
          </p:cNvPr>
          <p:cNvGrpSpPr/>
          <p:nvPr/>
        </p:nvGrpSpPr>
        <p:grpSpPr>
          <a:xfrm>
            <a:off x="13996035" y="1684379"/>
            <a:ext cx="395370" cy="397142"/>
            <a:chOff x="1813" y="0"/>
            <a:chExt cx="809173" cy="812800"/>
          </a:xfrm>
        </p:grpSpPr>
        <p:sp>
          <p:nvSpPr>
            <p:cNvPr id="35" name="Google Shape;471;p30">
              <a:extLst>
                <a:ext uri="{FF2B5EF4-FFF2-40B4-BE49-F238E27FC236}">
                  <a16:creationId xmlns:a16="http://schemas.microsoft.com/office/drawing/2014/main" id="{E9E97898-67FE-26AF-3633-F8E4325F285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2;p30">
              <a:extLst>
                <a:ext uri="{FF2B5EF4-FFF2-40B4-BE49-F238E27FC236}">
                  <a16:creationId xmlns:a16="http://schemas.microsoft.com/office/drawing/2014/main" id="{1EFD514B-DAA7-4DB8-CB58-72A24B6833D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473;p30">
            <a:extLst>
              <a:ext uri="{FF2B5EF4-FFF2-40B4-BE49-F238E27FC236}">
                <a16:creationId xmlns:a16="http://schemas.microsoft.com/office/drawing/2014/main" id="{C9CFBF58-699B-E941-6824-A85B775C3EE8}"/>
              </a:ext>
            </a:extLst>
          </p:cNvPr>
          <p:cNvGrpSpPr/>
          <p:nvPr/>
        </p:nvGrpSpPr>
        <p:grpSpPr>
          <a:xfrm>
            <a:off x="14697895" y="1684379"/>
            <a:ext cx="395370" cy="397142"/>
            <a:chOff x="1813" y="0"/>
            <a:chExt cx="809173" cy="812800"/>
          </a:xfrm>
        </p:grpSpPr>
        <p:sp>
          <p:nvSpPr>
            <p:cNvPr id="38" name="Google Shape;474;p30">
              <a:extLst>
                <a:ext uri="{FF2B5EF4-FFF2-40B4-BE49-F238E27FC236}">
                  <a16:creationId xmlns:a16="http://schemas.microsoft.com/office/drawing/2014/main" id="{6890EE34-E816-F1F1-F360-62E3C7BB5566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;p30">
              <a:extLst>
                <a:ext uri="{FF2B5EF4-FFF2-40B4-BE49-F238E27FC236}">
                  <a16:creationId xmlns:a16="http://schemas.microsoft.com/office/drawing/2014/main" id="{20769C1F-5A70-F671-CF1E-534247DFB79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31;p14">
            <a:extLst>
              <a:ext uri="{FF2B5EF4-FFF2-40B4-BE49-F238E27FC236}">
                <a16:creationId xmlns:a16="http://schemas.microsoft.com/office/drawing/2014/main" id="{5870FF9A-D860-B864-2C86-A9BDC9EC611B}"/>
              </a:ext>
            </a:extLst>
          </p:cNvPr>
          <p:cNvSpPr txBox="1"/>
          <p:nvPr/>
        </p:nvSpPr>
        <p:spPr>
          <a:xfrm>
            <a:off x="289439" y="3184770"/>
            <a:ext cx="16009943" cy="478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Have my report due on the 26</a:t>
            </a:r>
            <a:r>
              <a:rPr lang="en-US" sz="4500" b="0" i="0" u="none" strike="noStrike" cap="none" baseline="300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th</a:t>
            </a: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(27</a:t>
            </a:r>
            <a:r>
              <a:rPr lang="en-US" sz="4500" b="0" i="0" u="none" strike="noStrike" cap="none" baseline="300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th</a:t>
            </a: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actually but I don’t like handing stuff in ‘late’)</a:t>
            </a:r>
          </a:p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	- working on the draft</a:t>
            </a:r>
          </a:p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	- got any tips? </a:t>
            </a:r>
          </a:p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</a:t>
            </a:r>
            <a:r>
              <a:rPr lang="en-US" sz="45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 What kind of EOMs should I pay attention to? Free space or fiber-coupled ? </a:t>
            </a:r>
          </a:p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00" b="0" i="0" u="none" strike="noStrike" cap="none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- how should I study for EM?</a:t>
            </a: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256</Words>
  <Application>Microsoft Macintosh PowerPoint</Application>
  <PresentationFormat>Custom</PresentationFormat>
  <Paragraphs>34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Wingdings</vt:lpstr>
      <vt:lpstr>Arial</vt:lpstr>
      <vt:lpstr>Montserrat</vt:lpstr>
      <vt:lpstr>Teko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Ivanna Montserrat Boras Vazquez</cp:lastModifiedBy>
  <cp:revision>4</cp:revision>
  <dcterms:modified xsi:type="dcterms:W3CDTF">2023-11-22T20:01:53Z</dcterms:modified>
</cp:coreProperties>
</file>